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6"/>
    <p:penClr>
      <a:srgbClr val="FF0000"/>
    </p:penClr>
  </p:showPr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60" autoAdjust="0"/>
  </p:normalViewPr>
  <p:slideViewPr>
    <p:cSldViewPr>
      <p:cViewPr varScale="1">
        <p:scale>
          <a:sx n="77" d="100"/>
          <a:sy n="77" d="100"/>
        </p:scale>
        <p:origin x="-9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2"/>
          <p:cNvSpPr>
            <a:spLocks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4572000 w 120000"/>
              <a:gd name="T3" fmla="*/ 0 h 120000"/>
              <a:gd name="T4" fmla="*/ 4572000 w 120000"/>
              <a:gd name="T5" fmla="*/ 3429000 h 120000"/>
              <a:gd name="T6" fmla="*/ 0 w 120000"/>
              <a:gd name="T7" fmla="*/ 3429000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hape 28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0242" name="Shape 2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hape 38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2290" name="Shape 3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47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4338" name="Shape 4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56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6386" name="Shape 57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65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8434" name="Shape 6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hape 80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20482" name="Shape 81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7" name="Shape 6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hape 23"/>
          <p:cNvSpPr txBox="1">
            <a:spLocks noGrp="1"/>
          </p:cNvSpPr>
          <p:nvPr>
            <p:ph type="ctrTitle"/>
          </p:nvPr>
        </p:nvSpPr>
        <p:spPr>
          <a:xfrm>
            <a:off x="798513" y="1855788"/>
            <a:ext cx="7772400" cy="1546225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El Catálogo de Ropa</a:t>
            </a:r>
          </a:p>
        </p:txBody>
      </p:sp>
      <p:sp>
        <p:nvSpPr>
          <p:cNvPr id="9219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188"/>
            <a:ext cx="7772400" cy="641350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Tx/>
              <a:buFontTx/>
              <a:buNone/>
            </a:pPr>
            <a:r>
              <a:rPr lang="en-US" smtClean="0">
                <a:solidFill>
                  <a:srgbClr val="434343"/>
                </a:solidFill>
                <a:latin typeface="Arial" charset="0"/>
                <a:cs typeface="Arial" charset="0"/>
                <a:sym typeface="Arial" charset="0"/>
              </a:rPr>
              <a:t>Thomas Morrison y Jason	 Christensen</a:t>
            </a:r>
          </a:p>
        </p:txBody>
      </p:sp>
      <p:sp>
        <p:nvSpPr>
          <p:cNvPr id="9220" name="Shape 25"/>
          <p:cNvSpPr>
            <a:spLocks noChangeArrowheads="1"/>
          </p:cNvSpPr>
          <p:nvPr/>
        </p:nvSpPr>
        <p:spPr bwMode="auto">
          <a:xfrm>
            <a:off x="0" y="0"/>
            <a:ext cx="2106613" cy="210661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Shape 26"/>
          <p:cNvSpPr>
            <a:spLocks noChangeArrowheads="1"/>
          </p:cNvSpPr>
          <p:nvPr/>
        </p:nvSpPr>
        <p:spPr bwMode="auto">
          <a:xfrm>
            <a:off x="6792913" y="4527550"/>
            <a:ext cx="2351087" cy="23304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31"/>
          <p:cNvSpPr txBox="1"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z="6000" smtClean="0">
                <a:solidFill>
                  <a:srgbClr val="FFFFFF"/>
                </a:solidFill>
                <a:latin typeface="Arial" charset="0"/>
                <a:cs typeface="Arial" charset="0"/>
                <a:sym typeface="Arial" charset="0"/>
              </a:rPr>
              <a:t>El Otoño</a:t>
            </a: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  <a:sym typeface="Arial" charset="0"/>
              </a:rPr>
              <a:t> </a:t>
            </a:r>
          </a:p>
        </p:txBody>
      </p:sp>
      <p:sp>
        <p:nvSpPr>
          <p:cNvPr id="11267" name="Shape 33"/>
          <p:cNvSpPr>
            <a:spLocks noChangeArrowheads="1"/>
          </p:cNvSpPr>
          <p:nvPr/>
        </p:nvSpPr>
        <p:spPr bwMode="auto">
          <a:xfrm>
            <a:off x="577850" y="1646238"/>
            <a:ext cx="2286000" cy="28575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68" name="Shape 34"/>
          <p:cNvSpPr>
            <a:spLocks noChangeArrowheads="1"/>
          </p:cNvSpPr>
          <p:nvPr/>
        </p:nvSpPr>
        <p:spPr bwMode="auto">
          <a:xfrm>
            <a:off x="6096000" y="-217488"/>
            <a:ext cx="2590800" cy="2857501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69" name="Shape 35"/>
          <p:cNvSpPr txBox="1">
            <a:spLocks noChangeArrowheads="1"/>
          </p:cNvSpPr>
          <p:nvPr/>
        </p:nvSpPr>
        <p:spPr bwMode="auto">
          <a:xfrm>
            <a:off x="5821363" y="3173413"/>
            <a:ext cx="2525712" cy="1179512"/>
          </a:xfrm>
          <a:prstGeom prst="rect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b="1">
                <a:solidFill>
                  <a:srgbClr val="FFFFFF"/>
                </a:solidFill>
              </a:rPr>
              <a:t>Selenas lleva un </a:t>
            </a:r>
            <a:r>
              <a:rPr lang="en-US" b="1">
                <a:solidFill>
                  <a:srgbClr val="FFFF00"/>
                </a:solidFill>
              </a:rPr>
              <a:t>vestido </a:t>
            </a:r>
            <a:r>
              <a:rPr lang="en-US" b="1">
                <a:solidFill>
                  <a:srgbClr val="FFFFFF"/>
                </a:solidFill>
              </a:rPr>
              <a:t>rojo, una </a:t>
            </a:r>
            <a:r>
              <a:rPr lang="en-US" b="1">
                <a:solidFill>
                  <a:srgbClr val="FFFF00"/>
                </a:solidFill>
              </a:rPr>
              <a:t>bufanda </a:t>
            </a:r>
            <a:r>
              <a:rPr lang="en-US" b="1">
                <a:solidFill>
                  <a:srgbClr val="FFFFFF"/>
                </a:solidFill>
              </a:rPr>
              <a:t>negro, y un </a:t>
            </a:r>
            <a:r>
              <a:rPr lang="en-US" b="1">
                <a:solidFill>
                  <a:srgbClr val="FFFF00"/>
                </a:solidFill>
              </a:rPr>
              <a:t>sombrero </a:t>
            </a:r>
            <a:r>
              <a:rPr lang="en-US" b="1">
                <a:solidFill>
                  <a:srgbClr val="FFFFFF"/>
                </a:solidFill>
              </a:rPr>
              <a:t>rojo. Ella lleva un </a:t>
            </a:r>
            <a:r>
              <a:rPr lang="en-US" b="1">
                <a:solidFill>
                  <a:srgbClr val="FFFF00"/>
                </a:solidFill>
              </a:rPr>
              <a:t>bolso</a:t>
            </a:r>
            <a:r>
              <a:rPr lang="en-US" b="1">
                <a:solidFill>
                  <a:srgbClr val="FFFFFF"/>
                </a:solidFill>
              </a:rPr>
              <a:t> y </a:t>
            </a:r>
            <a:r>
              <a:rPr lang="en-US" b="1">
                <a:solidFill>
                  <a:srgbClr val="FFFF00"/>
                </a:solidFill>
              </a:rPr>
              <a:t>zapatillas </a:t>
            </a:r>
            <a:r>
              <a:rPr lang="en-US" b="1">
                <a:solidFill>
                  <a:srgbClr val="FFFFFF"/>
                </a:solidFill>
              </a:rPr>
              <a:t>rojo.</a:t>
            </a:r>
          </a:p>
        </p:txBody>
      </p:sp>
      <p:sp>
        <p:nvSpPr>
          <p:cNvPr id="11270" name="Shape 36"/>
          <p:cNvSpPr txBox="1">
            <a:spLocks noChangeArrowheads="1"/>
          </p:cNvSpPr>
          <p:nvPr/>
        </p:nvSpPr>
        <p:spPr bwMode="auto">
          <a:xfrm>
            <a:off x="468313" y="4187825"/>
            <a:ext cx="349567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b="1">
                <a:solidFill>
                  <a:srgbClr val="FFFFFF"/>
                </a:solidFill>
              </a:rPr>
              <a:t>Diego lleva una </a:t>
            </a:r>
            <a:r>
              <a:rPr lang="en-US" sz="1200" b="1">
                <a:solidFill>
                  <a:srgbClr val="FFFF00"/>
                </a:solidFill>
              </a:rPr>
              <a:t>chaqueta </a:t>
            </a:r>
            <a:r>
              <a:rPr lang="en-US" sz="1200" b="1">
                <a:solidFill>
                  <a:srgbClr val="FFFFFF"/>
                </a:solidFill>
              </a:rPr>
              <a:t>negra, un </a:t>
            </a:r>
            <a:r>
              <a:rPr lang="en-US" sz="1200" b="1">
                <a:solidFill>
                  <a:srgbClr val="FFFF00"/>
                </a:solidFill>
              </a:rPr>
              <a:t>suéter </a:t>
            </a:r>
            <a:r>
              <a:rPr lang="en-US" sz="1200" b="1">
                <a:solidFill>
                  <a:srgbClr val="FFFFFF"/>
                </a:solidFill>
              </a:rPr>
              <a:t>blanco, </a:t>
            </a:r>
            <a:r>
              <a:rPr lang="en-US" sz="1200" b="1">
                <a:solidFill>
                  <a:srgbClr val="FFFF00"/>
                </a:solidFill>
              </a:rPr>
              <a:t>pantalones</a:t>
            </a:r>
            <a:r>
              <a:rPr lang="en-US" sz="1200" b="1">
                <a:solidFill>
                  <a:srgbClr val="FFFFFF"/>
                </a:solidFill>
              </a:rPr>
              <a:t> beige y una </a:t>
            </a:r>
            <a:r>
              <a:rPr lang="en-US" sz="1200" b="1">
                <a:solidFill>
                  <a:srgbClr val="FFFF00"/>
                </a:solidFill>
              </a:rPr>
              <a:t>corbata,</a:t>
            </a:r>
            <a:r>
              <a:rPr lang="en-US" sz="1200" b="1">
                <a:solidFill>
                  <a:srgbClr val="FFFFFF"/>
                </a:solidFill>
              </a:rPr>
              <a:t> él lleva fútbol.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4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z="4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El invierno  </a:t>
            </a:r>
          </a:p>
        </p:txBody>
      </p:sp>
      <p:sp>
        <p:nvSpPr>
          <p:cNvPr id="13315" name="Shape 42"/>
          <p:cNvSpPr>
            <a:spLocks noChangeArrowheads="1"/>
          </p:cNvSpPr>
          <p:nvPr/>
        </p:nvSpPr>
        <p:spPr bwMode="auto">
          <a:xfrm>
            <a:off x="4906963" y="1654175"/>
            <a:ext cx="2305050" cy="33115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6" name="Shape 43"/>
          <p:cNvSpPr>
            <a:spLocks noChangeArrowheads="1"/>
          </p:cNvSpPr>
          <p:nvPr/>
        </p:nvSpPr>
        <p:spPr bwMode="auto">
          <a:xfrm>
            <a:off x="185738" y="180975"/>
            <a:ext cx="2822575" cy="345281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Shape 44"/>
          <p:cNvSpPr txBox="1">
            <a:spLocks noChangeArrowheads="1"/>
          </p:cNvSpPr>
          <p:nvPr/>
        </p:nvSpPr>
        <p:spPr bwMode="auto">
          <a:xfrm>
            <a:off x="363538" y="3822700"/>
            <a:ext cx="2005012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b="1"/>
              <a:t>Vanesa lleva una </a:t>
            </a:r>
            <a:r>
              <a:rPr lang="en-US" b="1">
                <a:solidFill>
                  <a:srgbClr val="FF00FF"/>
                </a:solidFill>
              </a:rPr>
              <a:t>falda</a:t>
            </a:r>
            <a:r>
              <a:rPr lang="en-US" b="1"/>
              <a:t> negro, un </a:t>
            </a:r>
            <a:r>
              <a:rPr lang="en-US" b="1">
                <a:solidFill>
                  <a:srgbClr val="FF00FF"/>
                </a:solidFill>
              </a:rPr>
              <a:t>bolso</a:t>
            </a:r>
            <a:r>
              <a:rPr lang="en-US" b="1"/>
              <a:t> gris y un </a:t>
            </a:r>
            <a:r>
              <a:rPr lang="en-US" b="1">
                <a:solidFill>
                  <a:srgbClr val="FF00FF"/>
                </a:solidFill>
              </a:rPr>
              <a:t>gorro</a:t>
            </a:r>
            <a:r>
              <a:rPr lang="en-US" b="1"/>
              <a:t> gris. Ella lleva</a:t>
            </a:r>
          </a:p>
          <a:p>
            <a:r>
              <a:rPr lang="en-US" b="1"/>
              <a:t>una </a:t>
            </a:r>
            <a:r>
              <a:rPr lang="en-US" b="1">
                <a:solidFill>
                  <a:srgbClr val="FF00FF"/>
                </a:solidFill>
              </a:rPr>
              <a:t>camisa</a:t>
            </a:r>
            <a:r>
              <a:rPr lang="en-US" b="1"/>
              <a:t> a rayas y </a:t>
            </a:r>
            <a:r>
              <a:rPr lang="en-US" b="1">
                <a:solidFill>
                  <a:srgbClr val="FF00FF"/>
                </a:solidFill>
              </a:rPr>
              <a:t>zapatos</a:t>
            </a:r>
            <a:r>
              <a:rPr lang="en-US" b="1"/>
              <a:t> negros.</a:t>
            </a:r>
          </a:p>
        </p:txBody>
      </p:sp>
      <p:sp>
        <p:nvSpPr>
          <p:cNvPr id="13318" name="Shape 45"/>
          <p:cNvSpPr txBox="1">
            <a:spLocks noChangeArrowheads="1"/>
          </p:cNvSpPr>
          <p:nvPr/>
        </p:nvSpPr>
        <p:spPr bwMode="auto">
          <a:xfrm>
            <a:off x="5138738" y="5297488"/>
            <a:ext cx="2124075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b="1"/>
              <a:t>José lleva una </a:t>
            </a:r>
            <a:r>
              <a:rPr lang="en-US" b="1">
                <a:solidFill>
                  <a:srgbClr val="FF00FF"/>
                </a:solidFill>
              </a:rPr>
              <a:t>chaqueta </a:t>
            </a:r>
            <a:r>
              <a:rPr lang="en-US" b="1"/>
              <a:t>verde, una </a:t>
            </a:r>
            <a:r>
              <a:rPr lang="en-US" b="1">
                <a:solidFill>
                  <a:srgbClr val="FF00FF"/>
                </a:solidFill>
              </a:rPr>
              <a:t>bufanda </a:t>
            </a:r>
            <a:r>
              <a:rPr lang="en-US" b="1"/>
              <a:t>gris y </a:t>
            </a:r>
            <a:r>
              <a:rPr lang="en-US" b="1">
                <a:solidFill>
                  <a:srgbClr val="FF00FF"/>
                </a:solidFill>
              </a:rPr>
              <a:t>blue jeans</a:t>
            </a:r>
            <a:r>
              <a:rPr lang="en-US" b="1"/>
              <a:t>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50"/>
          <p:cNvSpPr txBox="1">
            <a:spLocks noGrp="1"/>
          </p:cNvSpPr>
          <p:nvPr>
            <p:ph type="title"/>
          </p:nvPr>
        </p:nvSpPr>
        <p:spPr>
          <a:xfrm>
            <a:off x="528638" y="74613"/>
            <a:ext cx="8229600" cy="1143000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z="60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La primavera</a:t>
            </a:r>
          </a:p>
        </p:txBody>
      </p:sp>
      <p:sp>
        <p:nvSpPr>
          <p:cNvPr id="15363" name="Shape 51"/>
          <p:cNvSpPr>
            <a:spLocks noChangeArrowheads="1"/>
          </p:cNvSpPr>
          <p:nvPr/>
        </p:nvSpPr>
        <p:spPr bwMode="auto">
          <a:xfrm>
            <a:off x="5946775" y="1403350"/>
            <a:ext cx="2667000" cy="31257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4" name="Shape 52"/>
          <p:cNvSpPr>
            <a:spLocks noChangeArrowheads="1"/>
          </p:cNvSpPr>
          <p:nvPr/>
        </p:nvSpPr>
        <p:spPr bwMode="auto">
          <a:xfrm>
            <a:off x="196850" y="1054100"/>
            <a:ext cx="2378075" cy="347503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Shape 53"/>
          <p:cNvSpPr txBox="1">
            <a:spLocks noChangeArrowheads="1"/>
          </p:cNvSpPr>
          <p:nvPr/>
        </p:nvSpPr>
        <p:spPr bwMode="auto">
          <a:xfrm>
            <a:off x="282575" y="4684713"/>
            <a:ext cx="2632075" cy="9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b="1"/>
              <a:t>Maya lleva una </a:t>
            </a:r>
            <a:r>
              <a:rPr lang="en-US" b="1">
                <a:solidFill>
                  <a:srgbClr val="FF0000"/>
                </a:solidFill>
              </a:rPr>
              <a:t>camiseta </a:t>
            </a:r>
            <a:r>
              <a:rPr lang="en-US" b="1"/>
              <a:t>beige, </a:t>
            </a:r>
            <a:r>
              <a:rPr lang="en-US" b="1">
                <a:solidFill>
                  <a:srgbClr val="FF0000"/>
                </a:solidFill>
              </a:rPr>
              <a:t>blue jeans</a:t>
            </a:r>
            <a:r>
              <a:rPr lang="en-US" b="1"/>
              <a:t> y </a:t>
            </a:r>
            <a:r>
              <a:rPr lang="en-US" b="1">
                <a:solidFill>
                  <a:srgbClr val="FF0000"/>
                </a:solidFill>
              </a:rPr>
              <a:t>zapatillas</a:t>
            </a:r>
            <a:r>
              <a:rPr lang="en-US" b="1"/>
              <a:t> beige.</a:t>
            </a:r>
          </a:p>
        </p:txBody>
      </p:sp>
      <p:sp>
        <p:nvSpPr>
          <p:cNvPr id="15366" name="Shape 54"/>
          <p:cNvSpPr txBox="1">
            <a:spLocks noChangeArrowheads="1"/>
          </p:cNvSpPr>
          <p:nvPr/>
        </p:nvSpPr>
        <p:spPr bwMode="auto">
          <a:xfrm>
            <a:off x="6088063" y="5049838"/>
            <a:ext cx="2278062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b="1"/>
              <a:t>Pablo lleva una </a:t>
            </a:r>
            <a:r>
              <a:rPr lang="en-US" b="1">
                <a:solidFill>
                  <a:srgbClr val="FF0000"/>
                </a:solidFill>
              </a:rPr>
              <a:t>camisa </a:t>
            </a:r>
            <a:r>
              <a:rPr lang="en-US" b="1"/>
              <a:t>a cuadros, una </a:t>
            </a:r>
            <a:r>
              <a:rPr lang="en-US" b="1">
                <a:solidFill>
                  <a:srgbClr val="FF0000"/>
                </a:solidFill>
              </a:rPr>
              <a:t>camiseta</a:t>
            </a:r>
            <a:r>
              <a:rPr lang="en-US" b="1"/>
              <a:t> beige y</a:t>
            </a:r>
            <a:r>
              <a:rPr lang="en-US" b="1">
                <a:solidFill>
                  <a:srgbClr val="FF0000"/>
                </a:solidFill>
              </a:rPr>
              <a:t> blue jeans</a:t>
            </a:r>
            <a:r>
              <a:rPr lang="en-US" b="1"/>
              <a:t>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hape 59"/>
          <p:cNvSpPr txBox="1">
            <a:spLocks noGrp="1"/>
          </p:cNvSpPr>
          <p:nvPr>
            <p:ph type="title"/>
          </p:nvPr>
        </p:nvSpPr>
        <p:spPr>
          <a:xfrm>
            <a:off x="161925" y="250825"/>
            <a:ext cx="8229600" cy="1143000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z="60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El verano</a:t>
            </a: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 </a:t>
            </a:r>
          </a:p>
        </p:txBody>
      </p:sp>
      <p:sp>
        <p:nvSpPr>
          <p:cNvPr id="17411" name="Shape 60"/>
          <p:cNvSpPr>
            <a:spLocks noChangeArrowheads="1"/>
          </p:cNvSpPr>
          <p:nvPr/>
        </p:nvSpPr>
        <p:spPr bwMode="auto">
          <a:xfrm>
            <a:off x="0" y="0"/>
            <a:ext cx="2506663" cy="38242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2" name="Shape 61"/>
          <p:cNvSpPr>
            <a:spLocks noChangeArrowheads="1"/>
          </p:cNvSpPr>
          <p:nvPr/>
        </p:nvSpPr>
        <p:spPr bwMode="auto">
          <a:xfrm>
            <a:off x="6270625" y="452438"/>
            <a:ext cx="2533650" cy="37353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Shape 62"/>
          <p:cNvSpPr txBox="1">
            <a:spLocks noChangeArrowheads="1"/>
          </p:cNvSpPr>
          <p:nvPr/>
        </p:nvSpPr>
        <p:spPr bwMode="auto">
          <a:xfrm>
            <a:off x="6418263" y="4660900"/>
            <a:ext cx="2336800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b="1"/>
              <a:t>Paulo D lleva una </a:t>
            </a:r>
            <a:r>
              <a:rPr lang="en-US" b="1">
                <a:solidFill>
                  <a:srgbClr val="9900FF"/>
                </a:solidFill>
              </a:rPr>
              <a:t>camiseta</a:t>
            </a:r>
            <a:r>
              <a:rPr lang="en-US" b="1"/>
              <a:t> negro,</a:t>
            </a:r>
            <a:r>
              <a:rPr lang="en-US" b="1">
                <a:solidFill>
                  <a:srgbClr val="9900FF"/>
                </a:solidFill>
              </a:rPr>
              <a:t> gafas de sol</a:t>
            </a:r>
            <a:r>
              <a:rPr lang="en-US" b="1"/>
              <a:t>, </a:t>
            </a:r>
            <a:r>
              <a:rPr lang="en-US" b="1">
                <a:solidFill>
                  <a:srgbClr val="9900FF"/>
                </a:solidFill>
              </a:rPr>
              <a:t>pantalones cortos</a:t>
            </a:r>
            <a:r>
              <a:rPr lang="en-US" b="1"/>
              <a:t> blanco y </a:t>
            </a:r>
            <a:r>
              <a:rPr lang="en-US" b="1">
                <a:solidFill>
                  <a:srgbClr val="9900FF"/>
                </a:solidFill>
              </a:rPr>
              <a:t>zapatos</a:t>
            </a:r>
            <a:r>
              <a:rPr lang="en-US" b="1"/>
              <a:t> azul, rojo y gris.</a:t>
            </a:r>
          </a:p>
        </p:txBody>
      </p:sp>
      <p:sp>
        <p:nvSpPr>
          <p:cNvPr id="17414" name="Shape 63"/>
          <p:cNvSpPr txBox="1">
            <a:spLocks noChangeArrowheads="1"/>
          </p:cNvSpPr>
          <p:nvPr/>
        </p:nvSpPr>
        <p:spPr bwMode="auto">
          <a:xfrm>
            <a:off x="152400" y="3886200"/>
            <a:ext cx="2005013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b="1"/>
              <a:t>Shakira lleva </a:t>
            </a:r>
            <a:r>
              <a:rPr lang="en-US" b="1">
                <a:solidFill>
                  <a:srgbClr val="9900FF"/>
                </a:solidFill>
              </a:rPr>
              <a:t>traje de baño</a:t>
            </a:r>
            <a:r>
              <a:rPr lang="en-US" b="1">
                <a:solidFill>
                  <a:srgbClr val="00FF00"/>
                </a:solidFill>
              </a:rPr>
              <a:t> </a:t>
            </a:r>
            <a:r>
              <a:rPr lang="en-US" b="1"/>
              <a:t>rosado, blanca y verde. Ella muy bonita.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hape 68"/>
          <p:cNvSpPr txBox="1">
            <a:spLocks noGrp="1"/>
          </p:cNvSpPr>
          <p:nvPr>
            <p:ph type="title"/>
          </p:nvPr>
        </p:nvSpPr>
        <p:spPr>
          <a:xfrm>
            <a:off x="776288" y="306388"/>
            <a:ext cx="8229600" cy="1143000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z="4800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Accesorios</a:t>
            </a:r>
          </a:p>
        </p:txBody>
      </p:sp>
      <p:sp>
        <p:nvSpPr>
          <p:cNvPr id="19459" name="Shape 69"/>
          <p:cNvSpPr>
            <a:spLocks noChangeArrowheads="1"/>
          </p:cNvSpPr>
          <p:nvPr/>
        </p:nvSpPr>
        <p:spPr bwMode="auto">
          <a:xfrm>
            <a:off x="7113588" y="1033463"/>
            <a:ext cx="1384300" cy="13303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0" name="Shape 70"/>
          <p:cNvSpPr>
            <a:spLocks noChangeArrowheads="1"/>
          </p:cNvSpPr>
          <p:nvPr/>
        </p:nvSpPr>
        <p:spPr bwMode="auto">
          <a:xfrm>
            <a:off x="174625" y="306388"/>
            <a:ext cx="1603375" cy="1604962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1" name="Shape 71"/>
          <p:cNvSpPr>
            <a:spLocks noChangeArrowheads="1"/>
          </p:cNvSpPr>
          <p:nvPr/>
        </p:nvSpPr>
        <p:spPr bwMode="auto">
          <a:xfrm>
            <a:off x="174625" y="3748088"/>
            <a:ext cx="1663700" cy="16637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2" name="Shape 72"/>
          <p:cNvSpPr>
            <a:spLocks noChangeArrowheads="1"/>
          </p:cNvSpPr>
          <p:nvPr/>
        </p:nvSpPr>
        <p:spPr bwMode="auto">
          <a:xfrm>
            <a:off x="3248025" y="1600200"/>
            <a:ext cx="2647950" cy="176371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3" name="Shape 73"/>
          <p:cNvSpPr>
            <a:spLocks noChangeArrowheads="1"/>
          </p:cNvSpPr>
          <p:nvPr/>
        </p:nvSpPr>
        <p:spPr bwMode="auto">
          <a:xfrm>
            <a:off x="6780213" y="3838575"/>
            <a:ext cx="1717675" cy="1719263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4" name="Shape 74"/>
          <p:cNvSpPr txBox="1">
            <a:spLocks noChangeArrowheads="1"/>
          </p:cNvSpPr>
          <p:nvPr/>
        </p:nvSpPr>
        <p:spPr bwMode="auto">
          <a:xfrm>
            <a:off x="247650" y="2065338"/>
            <a:ext cx="215900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 </a:t>
            </a:r>
            <a:r>
              <a:rPr lang="en-US" sz="2400" b="1">
                <a:solidFill>
                  <a:srgbClr val="FF0000"/>
                </a:solidFill>
              </a:rPr>
              <a:t>la pulsera</a:t>
            </a:r>
          </a:p>
        </p:txBody>
      </p:sp>
      <p:sp>
        <p:nvSpPr>
          <p:cNvPr id="19465" name="Shape 75"/>
          <p:cNvSpPr txBox="1">
            <a:spLocks noChangeArrowheads="1"/>
          </p:cNvSpPr>
          <p:nvPr/>
        </p:nvSpPr>
        <p:spPr bwMode="auto">
          <a:xfrm>
            <a:off x="179388" y="5557838"/>
            <a:ext cx="15938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el collar</a:t>
            </a:r>
          </a:p>
        </p:txBody>
      </p:sp>
      <p:sp>
        <p:nvSpPr>
          <p:cNvPr id="19466" name="Shape 76"/>
          <p:cNvSpPr txBox="1">
            <a:spLocks noChangeArrowheads="1"/>
          </p:cNvSpPr>
          <p:nvPr/>
        </p:nvSpPr>
        <p:spPr bwMode="auto">
          <a:xfrm>
            <a:off x="3292475" y="3444875"/>
            <a:ext cx="255905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3000" b="1">
                <a:solidFill>
                  <a:srgbClr val="FF0000"/>
                </a:solidFill>
              </a:rPr>
              <a:t>los zapatos</a:t>
            </a:r>
          </a:p>
        </p:txBody>
      </p:sp>
      <p:sp>
        <p:nvSpPr>
          <p:cNvPr id="19467" name="Shape 77"/>
          <p:cNvSpPr txBox="1">
            <a:spLocks noChangeArrowheads="1"/>
          </p:cNvSpPr>
          <p:nvPr/>
        </p:nvSpPr>
        <p:spPr bwMode="auto">
          <a:xfrm>
            <a:off x="7280275" y="2584450"/>
            <a:ext cx="1462088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el bolso</a:t>
            </a:r>
          </a:p>
        </p:txBody>
      </p:sp>
      <p:sp>
        <p:nvSpPr>
          <p:cNvPr id="19468" name="Shape 78"/>
          <p:cNvSpPr txBox="1">
            <a:spLocks noChangeArrowheads="1"/>
          </p:cNvSpPr>
          <p:nvPr/>
        </p:nvSpPr>
        <p:spPr bwMode="auto">
          <a:xfrm>
            <a:off x="6583363" y="5746750"/>
            <a:ext cx="1933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botas uggs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147</Words>
  <PresentationFormat>On-screen Show (4:3)</PresentationFormat>
  <Paragraphs>21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Default Design</vt:lpstr>
      <vt:lpstr>El Catálogo de Ropa</vt:lpstr>
      <vt:lpstr>El Otoño </vt:lpstr>
      <vt:lpstr>El invierno  </vt:lpstr>
      <vt:lpstr>La primavera</vt:lpstr>
      <vt:lpstr>El verano </vt:lpstr>
      <vt:lpstr>Accesorios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Catálogo de Ropa</dc:title>
  <cp:lastModifiedBy>christensenjas</cp:lastModifiedBy>
  <cp:revision>3</cp:revision>
  <dcterms:modified xsi:type="dcterms:W3CDTF">2013-01-04T18:19:30Z</dcterms:modified>
</cp:coreProperties>
</file>